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Open Sans Bold" charset="1" panose="020B08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jpeg" Type="http://schemas.openxmlformats.org/officeDocument/2006/relationships/image"/><Relationship Id="rId19" Target="https://view.genially.com/671662ee7a7fd6d197980ec8/interactive-content-calendrier-de-lavent-es-sanitaire-vf" TargetMode="External" Type="http://schemas.openxmlformats.org/officeDocument/2006/relationships/hyperlink"/><Relationship Id="rId2" Target="../media/image1.png" Type="http://schemas.openxmlformats.org/officeDocument/2006/relationships/image"/><Relationship Id="rId20" Target="../media/image18.jpeg" Type="http://schemas.openxmlformats.org/officeDocument/2006/relationships/image"/><Relationship Id="rId21" Target="https://view.genially.com/671662ee7a7fd6d197980ec8/interactive-content-calendrier-de-lavent-es-sanitaire-vf" TargetMode="External" Type="http://schemas.openxmlformats.org/officeDocument/2006/relationships/hyperlink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73106" y="134726"/>
            <a:ext cx="640418" cy="656863"/>
          </a:xfrm>
          <a:custGeom>
            <a:avLst/>
            <a:gdLst/>
            <a:ahLst/>
            <a:cxnLst/>
            <a:rect r="r" b="b" t="t" l="l"/>
            <a:pathLst>
              <a:path h="656863" w="640418">
                <a:moveTo>
                  <a:pt x="0" y="0"/>
                </a:moveTo>
                <a:lnTo>
                  <a:pt x="640418" y="0"/>
                </a:lnTo>
                <a:lnTo>
                  <a:pt x="640418" y="656862"/>
                </a:lnTo>
                <a:lnTo>
                  <a:pt x="0" y="656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2404161">
            <a:off x="6503387" y="887153"/>
            <a:ext cx="915471" cy="987272"/>
          </a:xfrm>
          <a:custGeom>
            <a:avLst/>
            <a:gdLst/>
            <a:ahLst/>
            <a:cxnLst/>
            <a:rect r="r" b="b" t="t" l="l"/>
            <a:pathLst>
              <a:path h="987272" w="915471">
                <a:moveTo>
                  <a:pt x="0" y="0"/>
                </a:moveTo>
                <a:lnTo>
                  <a:pt x="915471" y="0"/>
                </a:lnTo>
                <a:lnTo>
                  <a:pt x="915471" y="987272"/>
                </a:lnTo>
                <a:lnTo>
                  <a:pt x="0" y="98727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665396" y="2065376"/>
            <a:ext cx="963777" cy="1402320"/>
          </a:xfrm>
          <a:custGeom>
            <a:avLst/>
            <a:gdLst/>
            <a:ahLst/>
            <a:cxnLst/>
            <a:rect r="r" b="b" t="t" l="l"/>
            <a:pathLst>
              <a:path h="1402320" w="963777">
                <a:moveTo>
                  <a:pt x="0" y="0"/>
                </a:moveTo>
                <a:lnTo>
                  <a:pt x="963776" y="0"/>
                </a:lnTo>
                <a:lnTo>
                  <a:pt x="963776" y="1402320"/>
                </a:lnTo>
                <a:lnTo>
                  <a:pt x="0" y="14023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918124">
            <a:off x="-299295" y="1487536"/>
            <a:ext cx="944123" cy="1888246"/>
          </a:xfrm>
          <a:custGeom>
            <a:avLst/>
            <a:gdLst/>
            <a:ahLst/>
            <a:cxnLst/>
            <a:rect r="r" b="b" t="t" l="l"/>
            <a:pathLst>
              <a:path h="1888246" w="944123">
                <a:moveTo>
                  <a:pt x="0" y="0"/>
                </a:moveTo>
                <a:lnTo>
                  <a:pt x="944123" y="0"/>
                </a:lnTo>
                <a:lnTo>
                  <a:pt x="944123" y="1888246"/>
                </a:lnTo>
                <a:lnTo>
                  <a:pt x="0" y="18882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590283">
            <a:off x="6340873" y="8815440"/>
            <a:ext cx="913054" cy="1345153"/>
          </a:xfrm>
          <a:custGeom>
            <a:avLst/>
            <a:gdLst/>
            <a:ahLst/>
            <a:cxnLst/>
            <a:rect r="r" b="b" t="t" l="l"/>
            <a:pathLst>
              <a:path h="1345153" w="913054">
                <a:moveTo>
                  <a:pt x="0" y="0"/>
                </a:moveTo>
                <a:lnTo>
                  <a:pt x="913054" y="0"/>
                </a:lnTo>
                <a:lnTo>
                  <a:pt x="913054" y="1345153"/>
                </a:lnTo>
                <a:lnTo>
                  <a:pt x="0" y="134515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94208" y="8543893"/>
            <a:ext cx="1123584" cy="1888246"/>
          </a:xfrm>
          <a:custGeom>
            <a:avLst/>
            <a:gdLst/>
            <a:ahLst/>
            <a:cxnLst/>
            <a:rect r="r" b="b" t="t" l="l"/>
            <a:pathLst>
              <a:path h="1888246" w="1123584">
                <a:moveTo>
                  <a:pt x="0" y="0"/>
                </a:moveTo>
                <a:lnTo>
                  <a:pt x="1123584" y="0"/>
                </a:lnTo>
                <a:lnTo>
                  <a:pt x="1123584" y="1888246"/>
                </a:lnTo>
                <a:lnTo>
                  <a:pt x="0" y="188824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83939" y="7518052"/>
            <a:ext cx="564732" cy="495652"/>
          </a:xfrm>
          <a:custGeom>
            <a:avLst/>
            <a:gdLst/>
            <a:ahLst/>
            <a:cxnLst/>
            <a:rect r="r" b="b" t="t" l="l"/>
            <a:pathLst>
              <a:path h="495652" w="564732">
                <a:moveTo>
                  <a:pt x="0" y="0"/>
                </a:moveTo>
                <a:lnTo>
                  <a:pt x="564732" y="0"/>
                </a:lnTo>
                <a:lnTo>
                  <a:pt x="564732" y="495652"/>
                </a:lnTo>
                <a:lnTo>
                  <a:pt x="0" y="49565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852688" y="7659327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4" y="0"/>
                </a:lnTo>
                <a:lnTo>
                  <a:pt x="509444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355647" y="9763316"/>
            <a:ext cx="540108" cy="474040"/>
          </a:xfrm>
          <a:custGeom>
            <a:avLst/>
            <a:gdLst/>
            <a:ahLst/>
            <a:cxnLst/>
            <a:rect r="r" b="b" t="t" l="l"/>
            <a:pathLst>
              <a:path h="474040" w="540108">
                <a:moveTo>
                  <a:pt x="0" y="0"/>
                </a:moveTo>
                <a:lnTo>
                  <a:pt x="540108" y="0"/>
                </a:lnTo>
                <a:lnTo>
                  <a:pt x="540108" y="474040"/>
                </a:lnTo>
                <a:lnTo>
                  <a:pt x="0" y="47404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false" rot="-1853627">
            <a:off x="6965577" y="5289269"/>
            <a:ext cx="944123" cy="1888246"/>
          </a:xfrm>
          <a:custGeom>
            <a:avLst/>
            <a:gdLst/>
            <a:ahLst/>
            <a:cxnLst/>
            <a:rect r="r" b="b" t="t" l="l"/>
            <a:pathLst>
              <a:path h="1888246" w="944123">
                <a:moveTo>
                  <a:pt x="944123" y="0"/>
                </a:moveTo>
                <a:lnTo>
                  <a:pt x="0" y="0"/>
                </a:lnTo>
                <a:lnTo>
                  <a:pt x="0" y="1888246"/>
                </a:lnTo>
                <a:lnTo>
                  <a:pt x="944123" y="1888246"/>
                </a:lnTo>
                <a:lnTo>
                  <a:pt x="94412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>
            <a:hlinkClick r:id="rId19" tooltip="https://view.genially.com/671662ee7a7fd6d197980ec8/interactive-content-calendrier-de-lavent-es-sanitaire-vf"/>
          </p:cNvPr>
          <p:cNvSpPr/>
          <p:nvPr/>
        </p:nvSpPr>
        <p:spPr>
          <a:xfrm flipH="false" flipV="false" rot="0">
            <a:off x="756000" y="2766536"/>
            <a:ext cx="6059217" cy="3362081"/>
          </a:xfrm>
          <a:custGeom>
            <a:avLst/>
            <a:gdLst/>
            <a:ahLst/>
            <a:cxnLst/>
            <a:rect r="r" b="b" t="t" l="l"/>
            <a:pathLst>
              <a:path h="3362081" w="6059217">
                <a:moveTo>
                  <a:pt x="0" y="0"/>
                </a:moveTo>
                <a:lnTo>
                  <a:pt x="6059217" y="0"/>
                </a:lnTo>
                <a:lnTo>
                  <a:pt x="6059217" y="3362081"/>
                </a:lnTo>
                <a:lnTo>
                  <a:pt x="0" y="3362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39226" y="589306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5" y="0"/>
                </a:lnTo>
                <a:lnTo>
                  <a:pt x="509445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370799" y="170314"/>
            <a:ext cx="509445" cy="621274"/>
          </a:xfrm>
          <a:custGeom>
            <a:avLst/>
            <a:gdLst/>
            <a:ahLst/>
            <a:cxnLst/>
            <a:rect r="r" b="b" t="t" l="l"/>
            <a:pathLst>
              <a:path h="621274" w="509445">
                <a:moveTo>
                  <a:pt x="0" y="0"/>
                </a:moveTo>
                <a:lnTo>
                  <a:pt x="509445" y="0"/>
                </a:lnTo>
                <a:lnTo>
                  <a:pt x="509445" y="621274"/>
                </a:lnTo>
                <a:lnTo>
                  <a:pt x="0" y="62127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152654" y="9068391"/>
            <a:ext cx="1126358" cy="1389850"/>
          </a:xfrm>
          <a:custGeom>
            <a:avLst/>
            <a:gdLst/>
            <a:ahLst/>
            <a:cxnLst/>
            <a:rect r="r" b="b" t="t" l="l"/>
            <a:pathLst>
              <a:path h="1389850" w="1126358">
                <a:moveTo>
                  <a:pt x="0" y="0"/>
                </a:moveTo>
                <a:lnTo>
                  <a:pt x="1126357" y="0"/>
                </a:lnTo>
                <a:lnTo>
                  <a:pt x="1126357" y="1389850"/>
                </a:lnTo>
                <a:lnTo>
                  <a:pt x="0" y="1389850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393315" y="8647415"/>
            <a:ext cx="4839353" cy="294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65"/>
              </a:lnSpc>
              <a:spcBef>
                <a:spcPct val="0"/>
              </a:spcBef>
            </a:pPr>
            <a:r>
              <a:rPr lang="en-US" sz="2093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</a:rPr>
              <a:t>Le RSQR vous souhaite de belles fêtes !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38593" y="940168"/>
            <a:ext cx="5154480" cy="1362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600" b="true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En attendant les fêtes, le RSQR vous propose un calendrier de l’avent spécial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93949" y="6568037"/>
            <a:ext cx="6518579" cy="15400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sz="1799">
                <a:solidFill>
                  <a:srgbClr val="758A58"/>
                </a:solidFill>
                <a:latin typeface="Open Sans"/>
                <a:ea typeface="Open Sans"/>
                <a:cs typeface="Open Sans"/>
                <a:sym typeface="Open Sans"/>
              </a:rPr>
              <a:t>En quoi ça consiste ?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sz="1799">
                <a:solidFill>
                  <a:srgbClr val="758A58"/>
                </a:solidFill>
                <a:latin typeface="Open Sans"/>
                <a:ea typeface="Open Sans"/>
                <a:cs typeface="Open Sans"/>
                <a:sym typeface="Open Sans"/>
              </a:rPr>
              <a:t>Jusqu’au 24 Décembre, cliquer pour découvrir votre petite gourmandise intellectuelle du jour !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b="true" sz="1799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Veillez à bien vous identifier :  </a:t>
            </a:r>
          </a:p>
          <a:p>
            <a:pPr algn="ctr">
              <a:lnSpc>
                <a:spcPts val="2033"/>
              </a:lnSpc>
              <a:spcBef>
                <a:spcPct val="0"/>
              </a:spcBef>
            </a:pPr>
            <a:r>
              <a:rPr lang="en-US" b="true" sz="1799">
                <a:solidFill>
                  <a:srgbClr val="758A58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“Nom de l’établissement - Nom de votre service”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406941" y="6098772"/>
            <a:ext cx="281210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</a:rPr>
              <a:t>Lien vers le calendrier </a:t>
            </a:r>
            <a:r>
              <a:rPr lang="en-US" sz="1400" u="sng">
                <a:solidFill>
                  <a:srgbClr val="25539E"/>
                </a:solidFill>
                <a:latin typeface="Open Sans"/>
                <a:ea typeface="Open Sans"/>
                <a:cs typeface="Open Sans"/>
                <a:sym typeface="Open Sans"/>
                <a:hlinkClick r:id="rId21" tooltip="https://view.genially.com/671662ee7a7fd6d197980ec8/interactive-content-calendrier-de-lavent-es-sanitaire-vf"/>
              </a:rPr>
              <a:t>ici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DAGXezJyoKE</dc:identifier>
  <dcterms:modified xsi:type="dcterms:W3CDTF">2011-08-01T06:04:30Z</dcterms:modified>
  <cp:revision>1</cp:revision>
  <dc:title>Affiche Calendrier Sanitaire</dc:title>
</cp:coreProperties>
</file>